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142773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EC3AD-2829-4DA7-B2BF-36AD8C683D1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134920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353895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919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59950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420606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28641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263032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326663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153803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232708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7EC3AD-2829-4DA7-B2BF-36AD8C683D1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241693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EC3AD-2829-4DA7-B2BF-36AD8C683D16}"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376628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226662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170920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D7EC3AD-2829-4DA7-B2BF-36AD8C683D16}" type="datetimeFigureOut">
              <a:rPr lang="en-US" smtClean="0"/>
              <a:t>8/29/2014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92864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EC3AD-2829-4DA7-B2BF-36AD8C683D1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241C6-A455-4B74-816D-3DB91AB74BC4}" type="slidenum">
              <a:rPr lang="en-US" smtClean="0"/>
              <a:t>‹#›</a:t>
            </a:fld>
            <a:endParaRPr lang="en-US"/>
          </a:p>
        </p:txBody>
      </p:sp>
    </p:spTree>
    <p:extLst>
      <p:ext uri="{BB962C8B-B14F-4D97-AF65-F5344CB8AC3E}">
        <p14:creationId xmlns:p14="http://schemas.microsoft.com/office/powerpoint/2010/main" val="36104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7EC3AD-2829-4DA7-B2BF-36AD8C683D16}" type="datetimeFigureOut">
              <a:rPr lang="en-US" smtClean="0"/>
              <a:t>8/29/2014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E241C6-A455-4B74-816D-3DB91AB74BC4}" type="slidenum">
              <a:rPr lang="en-US" smtClean="0"/>
              <a:t>‹#›</a:t>
            </a:fld>
            <a:endParaRPr lang="en-US"/>
          </a:p>
        </p:txBody>
      </p:sp>
    </p:spTree>
    <p:extLst>
      <p:ext uri="{BB962C8B-B14F-4D97-AF65-F5344CB8AC3E}">
        <p14:creationId xmlns:p14="http://schemas.microsoft.com/office/powerpoint/2010/main" val="3772888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lectronics.howstuffworks.com/gadgets/other-gadgets/VR-gear.htm" TargetMode="External"/><Relationship Id="rId2" Type="http://schemas.openxmlformats.org/officeDocument/2006/relationships/hyperlink" Target="http://electronics.howstuffworks.com/gadgets/other-gadgets/virtual-reality.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3080"/>
            <a:ext cx="8888627" cy="1079801"/>
          </a:xfrm>
        </p:spPr>
        <p:txBody>
          <a:bodyPr/>
          <a:lstStyle/>
          <a:p>
            <a:r>
              <a:rPr lang="en-US" dirty="0" smtClean="0"/>
              <a:t>Virtual reality</a:t>
            </a:r>
            <a:endParaRPr lang="en-US" dirty="0"/>
          </a:p>
        </p:txBody>
      </p:sp>
      <p:sp>
        <p:nvSpPr>
          <p:cNvPr id="4" name="TextBox 3"/>
          <p:cNvSpPr txBox="1"/>
          <p:nvPr/>
        </p:nvSpPr>
        <p:spPr>
          <a:xfrm>
            <a:off x="1524000" y="1653388"/>
            <a:ext cx="8888627" cy="923330"/>
          </a:xfrm>
          <a:prstGeom prst="rect">
            <a:avLst/>
          </a:prstGeom>
          <a:noFill/>
        </p:spPr>
        <p:txBody>
          <a:bodyPr wrap="square" rtlCol="0">
            <a:spAutoFit/>
          </a:bodyPr>
          <a:lstStyle/>
          <a:p>
            <a:r>
              <a:rPr lang="en-US" dirty="0" smtClean="0"/>
              <a:t>By: Samuel Salazar</a:t>
            </a:r>
          </a:p>
          <a:p>
            <a:r>
              <a:rPr lang="en-US" dirty="0" smtClean="0"/>
              <a:t>8/29/14</a:t>
            </a:r>
          </a:p>
          <a:p>
            <a:r>
              <a:rPr lang="en-US" dirty="0" smtClean="0"/>
              <a:t>EWSIT</a:t>
            </a:r>
          </a:p>
        </p:txBody>
      </p:sp>
      <p:pic>
        <p:nvPicPr>
          <p:cNvPr id="5" name="Picture 4"/>
          <p:cNvPicPr>
            <a:picLocks noChangeAspect="1"/>
          </p:cNvPicPr>
          <p:nvPr/>
        </p:nvPicPr>
        <p:blipFill>
          <a:blip r:embed="rId2"/>
          <a:stretch>
            <a:fillRect/>
          </a:stretch>
        </p:blipFill>
        <p:spPr>
          <a:xfrm>
            <a:off x="1524000" y="2576718"/>
            <a:ext cx="4446190" cy="3330351"/>
          </a:xfrm>
          <a:prstGeom prst="rect">
            <a:avLst/>
          </a:prstGeom>
        </p:spPr>
      </p:pic>
      <p:pic>
        <p:nvPicPr>
          <p:cNvPr id="6" name="Picture 5"/>
          <p:cNvPicPr>
            <a:picLocks noChangeAspect="1"/>
          </p:cNvPicPr>
          <p:nvPr/>
        </p:nvPicPr>
        <p:blipFill>
          <a:blip r:embed="rId3"/>
          <a:stretch>
            <a:fillRect/>
          </a:stretch>
        </p:blipFill>
        <p:spPr>
          <a:xfrm>
            <a:off x="5968312" y="2576718"/>
            <a:ext cx="5915607" cy="3330351"/>
          </a:xfrm>
          <a:prstGeom prst="rect">
            <a:avLst/>
          </a:prstGeom>
        </p:spPr>
      </p:pic>
      <p:sp>
        <p:nvSpPr>
          <p:cNvPr id="7" name="TextBox 6"/>
          <p:cNvSpPr txBox="1"/>
          <p:nvPr/>
        </p:nvSpPr>
        <p:spPr>
          <a:xfrm>
            <a:off x="1524000" y="6021859"/>
            <a:ext cx="10359919" cy="369332"/>
          </a:xfrm>
          <a:prstGeom prst="rect">
            <a:avLst/>
          </a:prstGeom>
          <a:noFill/>
        </p:spPr>
        <p:txBody>
          <a:bodyPr wrap="square" rtlCol="0">
            <a:spAutoFit/>
          </a:bodyPr>
          <a:lstStyle/>
          <a:p>
            <a:r>
              <a:rPr lang="en-US" dirty="0" smtClean="0"/>
              <a:t>                      people testing virtual reality gear</a:t>
            </a:r>
            <a:endParaRPr lang="en-US" dirty="0"/>
          </a:p>
        </p:txBody>
      </p:sp>
    </p:spTree>
    <p:extLst>
      <p:ext uri="{BB962C8B-B14F-4D97-AF65-F5344CB8AC3E}">
        <p14:creationId xmlns:p14="http://schemas.microsoft.com/office/powerpoint/2010/main" val="3292789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269" y="288325"/>
            <a:ext cx="9161034" cy="1960605"/>
          </a:xfrm>
        </p:spPr>
        <p:txBody>
          <a:bodyPr/>
          <a:lstStyle/>
          <a:p>
            <a:pPr marL="0" indent="0">
              <a:buNone/>
            </a:pPr>
            <a:r>
              <a:rPr lang="en-US" dirty="0" smtClean="0"/>
              <a:t>Virtual reality is a revolution in gaming, allowing for the player to experience what is going on instead of just looking at a 2D image.</a:t>
            </a:r>
          </a:p>
          <a:p>
            <a:pPr marL="0" indent="0">
              <a:buNone/>
            </a:pPr>
            <a:r>
              <a:rPr lang="en-US" dirty="0" smtClean="0"/>
              <a:t>There are more then one virtual reality machines in existence but the most popular one currently is the oculus rift. The oculus can be paired with certain games but not all are oculus accessible.</a:t>
            </a:r>
            <a:endParaRPr lang="en-US" dirty="0"/>
          </a:p>
        </p:txBody>
      </p:sp>
      <p:pic>
        <p:nvPicPr>
          <p:cNvPr id="4" name="Picture 3"/>
          <p:cNvPicPr>
            <a:picLocks noChangeAspect="1"/>
          </p:cNvPicPr>
          <p:nvPr/>
        </p:nvPicPr>
        <p:blipFill>
          <a:blip r:embed="rId2"/>
          <a:stretch>
            <a:fillRect/>
          </a:stretch>
        </p:blipFill>
        <p:spPr>
          <a:xfrm>
            <a:off x="1103312" y="2248930"/>
            <a:ext cx="5190033" cy="3446506"/>
          </a:xfrm>
          <a:prstGeom prst="rect">
            <a:avLst/>
          </a:prstGeom>
        </p:spPr>
      </p:pic>
      <p:pic>
        <p:nvPicPr>
          <p:cNvPr id="5" name="Picture 4"/>
          <p:cNvPicPr>
            <a:picLocks noChangeAspect="1"/>
          </p:cNvPicPr>
          <p:nvPr/>
        </p:nvPicPr>
        <p:blipFill>
          <a:blip r:embed="rId3"/>
          <a:stretch>
            <a:fillRect/>
          </a:stretch>
        </p:blipFill>
        <p:spPr>
          <a:xfrm>
            <a:off x="6282724" y="3534033"/>
            <a:ext cx="5909276" cy="3323968"/>
          </a:xfrm>
          <a:prstGeom prst="rect">
            <a:avLst/>
          </a:prstGeom>
        </p:spPr>
      </p:pic>
      <p:sp>
        <p:nvSpPr>
          <p:cNvPr id="7" name="TextBox 6"/>
          <p:cNvSpPr txBox="1"/>
          <p:nvPr/>
        </p:nvSpPr>
        <p:spPr>
          <a:xfrm>
            <a:off x="7117492" y="2471351"/>
            <a:ext cx="4020065" cy="923330"/>
          </a:xfrm>
          <a:prstGeom prst="rect">
            <a:avLst/>
          </a:prstGeom>
          <a:noFill/>
        </p:spPr>
        <p:txBody>
          <a:bodyPr wrap="square" rtlCol="0">
            <a:spAutoFit/>
          </a:bodyPr>
          <a:lstStyle/>
          <a:p>
            <a:r>
              <a:rPr lang="en-US" dirty="0" smtClean="0"/>
              <a:t>A fairly well know youtuber (pewdiepie) playing a game on the oculus</a:t>
            </a:r>
            <a:endParaRPr lang="en-US" dirty="0"/>
          </a:p>
        </p:txBody>
      </p:sp>
      <p:sp>
        <p:nvSpPr>
          <p:cNvPr id="8" name="TextBox 7"/>
          <p:cNvSpPr txBox="1"/>
          <p:nvPr/>
        </p:nvSpPr>
        <p:spPr>
          <a:xfrm>
            <a:off x="1375719" y="5914768"/>
            <a:ext cx="4069492" cy="369332"/>
          </a:xfrm>
          <a:prstGeom prst="rect">
            <a:avLst/>
          </a:prstGeom>
          <a:noFill/>
        </p:spPr>
        <p:txBody>
          <a:bodyPr wrap="square" rtlCol="0">
            <a:spAutoFit/>
          </a:bodyPr>
          <a:lstStyle/>
          <a:p>
            <a:r>
              <a:rPr lang="en-US" dirty="0" smtClean="0"/>
              <a:t>The oculus</a:t>
            </a:r>
            <a:endParaRPr lang="en-US" dirty="0"/>
          </a:p>
        </p:txBody>
      </p:sp>
    </p:spTree>
    <p:extLst>
      <p:ext uri="{BB962C8B-B14F-4D97-AF65-F5344CB8AC3E}">
        <p14:creationId xmlns:p14="http://schemas.microsoft.com/office/powerpoint/2010/main" val="171624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6076"/>
            <a:ext cx="8946541" cy="1588872"/>
          </a:xfrm>
        </p:spPr>
        <p:txBody>
          <a:bodyPr>
            <a:normAutofit lnSpcReduction="10000"/>
          </a:bodyPr>
          <a:lstStyle/>
          <a:p>
            <a:pPr marL="0" indent="0">
              <a:buNone/>
            </a:pPr>
            <a:r>
              <a:rPr lang="en-US" dirty="0" smtClean="0"/>
              <a:t>virtual reality works by showing the player 3d images while blocking out everything else making the player think that it’s real since it’s all that there is. Now in developmental stages are virtual reality systems that allow the player to interact with the game just by moving, but currently players still have to use controllers.</a:t>
            </a:r>
            <a:endParaRPr lang="en-US" dirty="0"/>
          </a:p>
        </p:txBody>
      </p:sp>
      <p:pic>
        <p:nvPicPr>
          <p:cNvPr id="4" name="Picture 3"/>
          <p:cNvPicPr>
            <a:picLocks noChangeAspect="1"/>
          </p:cNvPicPr>
          <p:nvPr/>
        </p:nvPicPr>
        <p:blipFill>
          <a:blip r:embed="rId2"/>
          <a:stretch>
            <a:fillRect/>
          </a:stretch>
        </p:blipFill>
        <p:spPr>
          <a:xfrm>
            <a:off x="1103312" y="2214948"/>
            <a:ext cx="4421543" cy="2958414"/>
          </a:xfrm>
          <a:prstGeom prst="rect">
            <a:avLst/>
          </a:prstGeom>
        </p:spPr>
      </p:pic>
      <p:pic>
        <p:nvPicPr>
          <p:cNvPr id="5" name="Picture 4"/>
          <p:cNvPicPr>
            <a:picLocks noChangeAspect="1"/>
          </p:cNvPicPr>
          <p:nvPr/>
        </p:nvPicPr>
        <p:blipFill>
          <a:blip r:embed="rId3"/>
          <a:stretch>
            <a:fillRect/>
          </a:stretch>
        </p:blipFill>
        <p:spPr>
          <a:xfrm>
            <a:off x="7666693" y="2116094"/>
            <a:ext cx="3209253" cy="3444447"/>
          </a:xfrm>
          <a:prstGeom prst="rect">
            <a:avLst/>
          </a:prstGeom>
        </p:spPr>
      </p:pic>
      <p:sp>
        <p:nvSpPr>
          <p:cNvPr id="6" name="TextBox 5"/>
          <p:cNvSpPr txBox="1"/>
          <p:nvPr/>
        </p:nvSpPr>
        <p:spPr>
          <a:xfrm>
            <a:off x="1103312" y="5354595"/>
            <a:ext cx="4421543" cy="369332"/>
          </a:xfrm>
          <a:prstGeom prst="rect">
            <a:avLst/>
          </a:prstGeom>
          <a:noFill/>
        </p:spPr>
        <p:txBody>
          <a:bodyPr wrap="square" rtlCol="0">
            <a:spAutoFit/>
          </a:bodyPr>
          <a:lstStyle/>
          <a:p>
            <a:r>
              <a:rPr lang="en-US" dirty="0" smtClean="0"/>
              <a:t>People further developing VR</a:t>
            </a:r>
            <a:endParaRPr lang="en-US" dirty="0"/>
          </a:p>
        </p:txBody>
      </p:sp>
      <p:sp>
        <p:nvSpPr>
          <p:cNvPr id="8" name="TextBox 7"/>
          <p:cNvSpPr txBox="1"/>
          <p:nvPr/>
        </p:nvSpPr>
        <p:spPr>
          <a:xfrm>
            <a:off x="7727092" y="5642919"/>
            <a:ext cx="3148854" cy="646331"/>
          </a:xfrm>
          <a:prstGeom prst="rect">
            <a:avLst/>
          </a:prstGeom>
          <a:noFill/>
        </p:spPr>
        <p:txBody>
          <a:bodyPr wrap="square" rtlCol="0">
            <a:spAutoFit/>
          </a:bodyPr>
          <a:lstStyle/>
          <a:p>
            <a:r>
              <a:rPr lang="en-US" dirty="0" smtClean="0"/>
              <a:t>Someone using a VR machine</a:t>
            </a:r>
            <a:endParaRPr lang="en-US" dirty="0"/>
          </a:p>
        </p:txBody>
      </p:sp>
    </p:spTree>
    <p:extLst>
      <p:ext uri="{BB962C8B-B14F-4D97-AF65-F5344CB8AC3E}">
        <p14:creationId xmlns:p14="http://schemas.microsoft.com/office/powerpoint/2010/main" val="356968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574"/>
          </a:xfrm>
        </p:spPr>
        <p:txBody>
          <a:bodyPr/>
          <a:lstStyle/>
          <a:p>
            <a:r>
              <a:rPr lang="en-US" dirty="0" smtClean="0"/>
              <a:t>Jobs associated with virtual reality</a:t>
            </a:r>
            <a:endParaRPr lang="en-US" dirty="0"/>
          </a:p>
        </p:txBody>
      </p:sp>
      <p:sp>
        <p:nvSpPr>
          <p:cNvPr id="3" name="Content Placeholder 2"/>
          <p:cNvSpPr>
            <a:spLocks noGrp="1"/>
          </p:cNvSpPr>
          <p:nvPr>
            <p:ph idx="1"/>
          </p:nvPr>
        </p:nvSpPr>
        <p:spPr>
          <a:xfrm>
            <a:off x="823784" y="1672282"/>
            <a:ext cx="9226069" cy="4576118"/>
          </a:xfrm>
        </p:spPr>
        <p:txBody>
          <a:bodyPr/>
          <a:lstStyle/>
          <a:p>
            <a:pPr marL="0" indent="0">
              <a:buNone/>
            </a:pPr>
            <a:r>
              <a:rPr lang="en-US" dirty="0" smtClean="0"/>
              <a:t>There aren’t a whole lot of jobs related to virtual reality, those that do exist break down to two categories: those designing the tech to allow for virtual reality immersion, and those who design and create the software to make certain applications compatible with the virtual reality. </a:t>
            </a:r>
            <a:endParaRPr lang="en-US" dirty="0"/>
          </a:p>
        </p:txBody>
      </p:sp>
    </p:spTree>
    <p:extLst>
      <p:ext uri="{BB962C8B-B14F-4D97-AF65-F5344CB8AC3E}">
        <p14:creationId xmlns:p14="http://schemas.microsoft.com/office/powerpoint/2010/main" val="143651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1362"/>
            <a:ext cx="9440253" cy="1680519"/>
          </a:xfrm>
        </p:spPr>
        <p:txBody>
          <a:bodyPr/>
          <a:lstStyle/>
          <a:p>
            <a:pPr marL="0" indent="0">
              <a:buNone/>
            </a:pPr>
            <a:r>
              <a:rPr lang="en-US" dirty="0" smtClean="0"/>
              <a:t>Virtual reality has quite a long way to go before there is complete and total immersion, but it’s making it’s way there steadily. Using virtual reality for video games is just scraping the surface, it could be used to train soldiers in realistic combat situations and much more.</a:t>
            </a:r>
            <a:endParaRPr lang="en-US" dirty="0"/>
          </a:p>
        </p:txBody>
      </p:sp>
      <p:sp>
        <p:nvSpPr>
          <p:cNvPr id="4" name="TextBox 3"/>
          <p:cNvSpPr txBox="1"/>
          <p:nvPr/>
        </p:nvSpPr>
        <p:spPr>
          <a:xfrm>
            <a:off x="551935" y="2520779"/>
            <a:ext cx="9959546" cy="1200329"/>
          </a:xfrm>
          <a:prstGeom prst="rect">
            <a:avLst/>
          </a:prstGeom>
          <a:noFill/>
        </p:spPr>
        <p:txBody>
          <a:bodyPr wrap="square" rtlCol="0">
            <a:spAutoFit/>
          </a:bodyPr>
          <a:lstStyle/>
          <a:p>
            <a:r>
              <a:rPr lang="en-US" dirty="0" smtClean="0"/>
              <a:t>Sources: </a:t>
            </a:r>
            <a:r>
              <a:rPr lang="en-US" dirty="0" smtClean="0">
                <a:hlinkClick r:id="rId2"/>
              </a:rPr>
              <a:t>http://electronics.howstuffworks.com/gadgets/other-gadgets/virtual-reality.htm</a:t>
            </a:r>
            <a:endParaRPr lang="en-US" dirty="0" smtClean="0"/>
          </a:p>
          <a:p>
            <a:r>
              <a:rPr lang="en-US" dirty="0" smtClean="0">
                <a:hlinkClick r:id="rId3"/>
              </a:rPr>
              <a:t>http://electronics.howstuffworks.com/gadgets/other-gadgets/VR-gear.htm</a:t>
            </a:r>
            <a:endParaRPr lang="en-US" dirty="0" smtClean="0"/>
          </a:p>
          <a:p>
            <a:endParaRPr lang="en-US" dirty="0"/>
          </a:p>
        </p:txBody>
      </p:sp>
    </p:spTree>
    <p:extLst>
      <p:ext uri="{BB962C8B-B14F-4D97-AF65-F5344CB8AC3E}">
        <p14:creationId xmlns:p14="http://schemas.microsoft.com/office/powerpoint/2010/main" val="263011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TotalTime>
  <Words>276</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vt:lpstr>
      <vt:lpstr>Virtual reality</vt:lpstr>
      <vt:lpstr>PowerPoint Presentation</vt:lpstr>
      <vt:lpstr>PowerPoint Presentation</vt:lpstr>
      <vt:lpstr>Jobs associated with virtual reality</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9251736</dc:creator>
  <cp:lastModifiedBy>9251736</cp:lastModifiedBy>
  <cp:revision>5</cp:revision>
  <dcterms:created xsi:type="dcterms:W3CDTF">2014-08-29T13:26:36Z</dcterms:created>
  <dcterms:modified xsi:type="dcterms:W3CDTF">2014-08-29T14:00:37Z</dcterms:modified>
</cp:coreProperties>
</file>