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8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6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0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4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5AA1-0A54-4127-BF9E-1795E6ECCA6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AD78-3F1D-49E4-AB2A-D93E58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History and Impact of SciVis</a:t>
            </a:r>
            <a:br>
              <a:rPr lang="en-US" sz="4000" dirty="0"/>
            </a:br>
            <a:r>
              <a:rPr lang="en-US" sz="4000" dirty="0" smtClean="0"/>
              <a:t>the power point section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Samuel </a:t>
            </a:r>
            <a:r>
              <a:rPr lang="en-US" dirty="0" err="1" smtClean="0"/>
              <a:t>salazar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4733"/>
          </a:xfrm>
        </p:spPr>
        <p:txBody>
          <a:bodyPr>
            <a:normAutofit/>
          </a:bodyPr>
          <a:lstStyle/>
          <a:p>
            <a:r>
              <a:rPr lang="en-US" sz="2800" dirty="0"/>
              <a:t>road maps show different routes you can take to get to different </a:t>
            </a:r>
            <a:r>
              <a:rPr lang="en-US" sz="2800" dirty="0" smtClean="0"/>
              <a:t>places</a:t>
            </a:r>
            <a:br>
              <a:rPr lang="en-US" sz="2800" dirty="0" smtClean="0"/>
            </a:br>
            <a:r>
              <a:rPr lang="en-US" sz="2800" dirty="0" smtClean="0"/>
              <a:t>usually used on long road trips when one doesn’t know the route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9" y="1449858"/>
            <a:ext cx="6335253" cy="4351338"/>
          </a:xfrm>
        </p:spPr>
      </p:pic>
    </p:spTree>
    <p:extLst>
      <p:ext uri="{BB962C8B-B14F-4D97-AF65-F5344CB8AC3E}">
        <p14:creationId xmlns:p14="http://schemas.microsoft.com/office/powerpoint/2010/main" val="407538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832"/>
          </a:xfrm>
        </p:spPr>
        <p:txBody>
          <a:bodyPr>
            <a:normAutofit/>
          </a:bodyPr>
          <a:lstStyle/>
          <a:p>
            <a:r>
              <a:rPr lang="en-US" sz="2800" dirty="0"/>
              <a:t>topographic maps show the different depths of different </a:t>
            </a:r>
            <a:r>
              <a:rPr lang="en-US" sz="2800" dirty="0" smtClean="0"/>
              <a:t>areas</a:t>
            </a:r>
            <a:br>
              <a:rPr lang="en-US" sz="2800" dirty="0" smtClean="0"/>
            </a:br>
            <a:r>
              <a:rPr lang="en-US" sz="2800" dirty="0" smtClean="0"/>
              <a:t>usually used when planning buildings, bridges, etc.</a:t>
            </a:r>
            <a:endParaRPr lang="en-US" sz="2800" dirty="0"/>
          </a:p>
        </p:txBody>
      </p:sp>
      <p:pic>
        <p:nvPicPr>
          <p:cNvPr id="1026" name="Picture 2" descr="http://www.compassdude.com/i/topo-map-re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00" y="1383958"/>
            <a:ext cx="8448400" cy="52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3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aeronautical maps are basically road maps for </a:t>
            </a:r>
            <a:r>
              <a:rPr lang="en-US" sz="2800" dirty="0" smtClean="0"/>
              <a:t>planes, they tell them the route they need to take to get to their destination. They are used by pilots. </a:t>
            </a:r>
            <a:endParaRPr lang="en-US" sz="2800" dirty="0"/>
          </a:p>
        </p:txBody>
      </p:sp>
      <p:pic>
        <p:nvPicPr>
          <p:cNvPr id="2050" name="Picture 2" descr="http://www.esri.com/news/arcnews/summer11articles/summer11gifs/p34p1-l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37" y="1690688"/>
            <a:ext cx="76339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3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Weather maps are maps that show what areas are experiencing certain types of weather, usually used by meteorologists.</a:t>
            </a:r>
            <a:endParaRPr lang="en-US" sz="2800" dirty="0"/>
          </a:p>
        </p:txBody>
      </p:sp>
      <p:pic>
        <p:nvPicPr>
          <p:cNvPr id="3074" name="Picture 2" descr="http://www.mcwdn.org/MAPS&amp;GLOBES/sat_sfc_ma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07" y="1690688"/>
            <a:ext cx="7175157" cy="47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5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3100" dirty="0"/>
              <a:t>a gene map is a map that shows your genetic </a:t>
            </a:r>
            <a:r>
              <a:rPr lang="en-US" sz="3100" dirty="0" smtClean="0"/>
              <a:t>data, usually used by doctors.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://cbioc.eas.asu.edu/gnat/mappingP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46" y="1633023"/>
            <a:ext cx="5904213" cy="5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3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concept </a:t>
            </a:r>
            <a:r>
              <a:rPr lang="en-US" sz="2800" dirty="0"/>
              <a:t>maps are maps that you take an idea and elaborate on the idea thus creating the </a:t>
            </a:r>
            <a:r>
              <a:rPr lang="en-US" sz="2800" dirty="0" smtClean="0"/>
              <a:t>map, usually used by students</a:t>
            </a:r>
            <a:endParaRPr lang="en-US" sz="2800" dirty="0"/>
          </a:p>
        </p:txBody>
      </p:sp>
      <p:pic>
        <p:nvPicPr>
          <p:cNvPr id="5122" name="Picture 2" descr="http://cmap.ihmc.us/publications/researchpapers/theorycmaps/Fig5CmapSeasons-lar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28" y="1690688"/>
            <a:ext cx="49737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6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3100" dirty="0"/>
              <a:t>a floor plan is a 2D rendering of your </a:t>
            </a:r>
            <a:r>
              <a:rPr lang="en-US" sz="3100" dirty="0" smtClean="0"/>
              <a:t>house, usually used by architects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http://www.palmillafresno.com/wp-content/uploads/2009/11/2-Bed-2-Bath-Floor-Plan-1156-sq.-ft._large-pat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28" y="1690688"/>
            <a:ext cx="56311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8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History and Impact of SciVis the power point section</vt:lpstr>
      <vt:lpstr>road maps show different routes you can take to get to different places usually used on long road trips when one doesn’t know the route</vt:lpstr>
      <vt:lpstr>topographic maps show the different depths of different areas usually used when planning buildings, bridges, etc.</vt:lpstr>
      <vt:lpstr>aeronautical maps are basically road maps for planes, they tell them the route they need to take to get to their destination. They are used by pilots. </vt:lpstr>
      <vt:lpstr>Weather maps are maps that show what areas are experiencing certain types of weather, usually used by meteorologists.</vt:lpstr>
      <vt:lpstr> a gene map is a map that shows your genetic data, usually used by doctors.   </vt:lpstr>
      <vt:lpstr>concept maps are maps that you take an idea and elaborate on the idea thus creating the map, usually used by students</vt:lpstr>
      <vt:lpstr> a floor plan is a 2D rendering of your house, usually used by architects   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Impact of SciVis the power point section</dc:title>
  <dc:creator>9251736</dc:creator>
  <cp:lastModifiedBy>9251736</cp:lastModifiedBy>
  <cp:revision>4</cp:revision>
  <dcterms:created xsi:type="dcterms:W3CDTF">2014-08-27T14:32:02Z</dcterms:created>
  <dcterms:modified xsi:type="dcterms:W3CDTF">2014-08-27T14:40:00Z</dcterms:modified>
</cp:coreProperties>
</file>